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1" r:id="rId2"/>
    <p:sldId id="257" r:id="rId3"/>
    <p:sldId id="280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9" r:id="rId15"/>
    <p:sldId id="271" r:id="rId16"/>
    <p:sldId id="270" r:id="rId17"/>
    <p:sldId id="272" r:id="rId18"/>
    <p:sldId id="273" r:id="rId19"/>
    <p:sldId id="274" r:id="rId20"/>
    <p:sldId id="275" r:id="rId21"/>
    <p:sldId id="278" r:id="rId22"/>
    <p:sldId id="277" r:id="rId2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70" autoAdjust="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2424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8682-23F5-174F-AADC-7AA69D66D3E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2F52-E457-9D41-B3A3-E77953637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8682-23F5-174F-AADC-7AA69D66D3E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2F52-E457-9D41-B3A3-E77953637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8682-23F5-174F-AADC-7AA69D66D3E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2F52-E457-9D41-B3A3-E77953637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8682-23F5-174F-AADC-7AA69D66D3E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2F52-E457-9D41-B3A3-E77953637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8682-23F5-174F-AADC-7AA69D66D3E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2F52-E457-9D41-B3A3-E77953637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8682-23F5-174F-AADC-7AA69D66D3E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2F52-E457-9D41-B3A3-E77953637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8682-23F5-174F-AADC-7AA69D66D3E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2F52-E457-9D41-B3A3-E77953637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8682-23F5-174F-AADC-7AA69D66D3E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2F52-E457-9D41-B3A3-E77953637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8682-23F5-174F-AADC-7AA69D66D3E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2F52-E457-9D41-B3A3-E77953637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8682-23F5-174F-AADC-7AA69D66D3E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2F52-E457-9D41-B3A3-E77953637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8682-23F5-174F-AADC-7AA69D66D3E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2F52-E457-9D41-B3A3-E77953637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B8682-23F5-174F-AADC-7AA69D66D3E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E2F52-E457-9D41-B3A3-E779536376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Letter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Essential question: What is the correct point of view and form of letter to write, when writing to various people?</a:t>
            </a:r>
          </a:p>
        </p:txBody>
      </p:sp>
    </p:spTree>
    <p:extLst>
      <p:ext uri="{BB962C8B-B14F-4D97-AF65-F5344CB8AC3E}">
        <p14:creationId xmlns:p14="http://schemas.microsoft.com/office/powerpoint/2010/main" val="3531717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tter Writing1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9525" r="-39525"/>
          <a:stretch>
            <a:fillRect/>
          </a:stretch>
        </p:blipFill>
        <p:spPr>
          <a:xfrm>
            <a:off x="-2628899" y="0"/>
            <a:ext cx="12039600" cy="914399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tter Writing1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8464" r="-38464"/>
          <a:stretch>
            <a:fillRect/>
          </a:stretch>
        </p:blipFill>
        <p:spPr>
          <a:xfrm>
            <a:off x="-2552700" y="0"/>
            <a:ext cx="12166600" cy="8991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tter Writing1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2205" r="-42205"/>
          <a:stretch>
            <a:fillRect/>
          </a:stretch>
        </p:blipFill>
        <p:spPr>
          <a:xfrm>
            <a:off x="-2730500" y="0"/>
            <a:ext cx="12331700" cy="9144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tter Writing1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0307" r="-50307"/>
          <a:stretch>
            <a:fillRect/>
          </a:stretch>
        </p:blipFill>
        <p:spPr>
          <a:xfrm>
            <a:off x="-3530600" y="0"/>
            <a:ext cx="13982700" cy="8890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tterwriting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7879" r="-47879"/>
          <a:stretch>
            <a:fillRect/>
          </a:stretch>
        </p:blipFill>
        <p:spPr>
          <a:xfrm>
            <a:off x="-2832100" y="152401"/>
            <a:ext cx="12522200" cy="868679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tter Writing1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8991" r="-58991"/>
          <a:stretch>
            <a:fillRect/>
          </a:stretch>
        </p:blipFill>
        <p:spPr>
          <a:xfrm>
            <a:off x="-3594100" y="0"/>
            <a:ext cx="13868400" cy="99695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tter Writing1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9556" r="-39556"/>
          <a:stretch>
            <a:fillRect/>
          </a:stretch>
        </p:blipFill>
        <p:spPr>
          <a:xfrm>
            <a:off x="-2705100" y="0"/>
            <a:ext cx="12204700" cy="88265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tter Writing1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728" r="-12728"/>
          <a:stretch>
            <a:fillRect/>
          </a:stretch>
        </p:blipFill>
        <p:spPr>
          <a:xfrm>
            <a:off x="-838200" y="0"/>
            <a:ext cx="8559800" cy="93599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tter Writing2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918" r="-10918"/>
          <a:stretch>
            <a:fillRect/>
          </a:stretch>
        </p:blipFill>
        <p:spPr>
          <a:xfrm>
            <a:off x="-825500" y="-161925"/>
            <a:ext cx="8534400" cy="96234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tter Writing2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300" r="-7300"/>
          <a:stretch>
            <a:fillRect/>
          </a:stretch>
        </p:blipFill>
        <p:spPr>
          <a:xfrm>
            <a:off x="-419100" y="0"/>
            <a:ext cx="7708900" cy="93598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tter Writing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9539" r="-19539"/>
          <a:stretch>
            <a:fillRect/>
          </a:stretch>
        </p:blipFill>
        <p:spPr>
          <a:xfrm>
            <a:off x="-1415143" y="0"/>
            <a:ext cx="9894946" cy="9144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tter Writing22.psd"/>
          <p:cNvPicPr>
            <a:picLocks noGrp="1" noChangeAspect="1"/>
          </p:cNvPicPr>
          <p:nvPr>
            <p:ph idx="1"/>
          </p:nvPr>
        </p:nvPicPr>
        <p:blipFill>
          <a:blip r:embed="rId2"/>
          <a:srcRect l="-25770" r="-25770"/>
          <a:stretch>
            <a:fillRect/>
          </a:stretch>
        </p:blipFill>
        <p:spPr>
          <a:xfrm>
            <a:off x="-1778000" y="0"/>
            <a:ext cx="10274300" cy="9144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tter Writing2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9801" r="-39801"/>
          <a:stretch>
            <a:fillRect/>
          </a:stretch>
        </p:blipFill>
        <p:spPr>
          <a:xfrm>
            <a:off x="-2501900" y="0"/>
            <a:ext cx="12065000" cy="9144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tter Writing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810" r="-4810"/>
          <a:stretch>
            <a:fillRect/>
          </a:stretch>
        </p:blipFill>
        <p:spPr>
          <a:xfrm>
            <a:off x="-266700" y="366184"/>
            <a:ext cx="7442200" cy="877781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tter Writing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770" r="-20770"/>
          <a:stretch>
            <a:fillRect/>
          </a:stretch>
        </p:blipFill>
        <p:spPr>
          <a:xfrm>
            <a:off x="-1505856" y="0"/>
            <a:ext cx="9640945" cy="9144000"/>
          </a:xfrm>
        </p:spPr>
      </p:pic>
    </p:spTree>
    <p:extLst>
      <p:ext uri="{BB962C8B-B14F-4D97-AF65-F5344CB8AC3E}">
        <p14:creationId xmlns:p14="http://schemas.microsoft.com/office/powerpoint/2010/main" val="167522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tter Writing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9898" r="-29898"/>
          <a:stretch>
            <a:fillRect/>
          </a:stretch>
        </p:blipFill>
        <p:spPr>
          <a:xfrm>
            <a:off x="-2177143" y="0"/>
            <a:ext cx="10794999" cy="911933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tter Writing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107" r="-16107"/>
          <a:stretch>
            <a:fillRect/>
          </a:stretch>
        </p:blipFill>
        <p:spPr>
          <a:xfrm>
            <a:off x="-1179286" y="0"/>
            <a:ext cx="9119709" cy="9144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tter Writing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7314" r="-47314"/>
          <a:stretch>
            <a:fillRect/>
          </a:stretch>
        </p:blipFill>
        <p:spPr>
          <a:xfrm>
            <a:off x="-3320143" y="0"/>
            <a:ext cx="13498286" cy="9144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tter Writing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7806" r="-37806"/>
          <a:stretch>
            <a:fillRect/>
          </a:stretch>
        </p:blipFill>
        <p:spPr>
          <a:xfrm>
            <a:off x="-2425700" y="190501"/>
            <a:ext cx="11722100" cy="895349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tter Writing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9067" r="-39067"/>
          <a:stretch>
            <a:fillRect/>
          </a:stretch>
        </p:blipFill>
        <p:spPr>
          <a:xfrm>
            <a:off x="-2247900" y="366185"/>
            <a:ext cx="11163300" cy="780203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tter Writing1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8886" r="-38886"/>
          <a:stretch>
            <a:fillRect/>
          </a:stretch>
        </p:blipFill>
        <p:spPr>
          <a:xfrm>
            <a:off x="-2311400" y="366184"/>
            <a:ext cx="11391900" cy="914611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25</Words>
  <Application>Microsoft Office PowerPoint</Application>
  <PresentationFormat>On-screen Show (4:3)</PresentationFormat>
  <Paragraphs>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Letter 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NNDSB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Gord Geisler</dc:creator>
  <cp:lastModifiedBy>Elizabeth L Ramirez</cp:lastModifiedBy>
  <cp:revision>10</cp:revision>
  <dcterms:created xsi:type="dcterms:W3CDTF">2013-02-09T22:38:22Z</dcterms:created>
  <dcterms:modified xsi:type="dcterms:W3CDTF">2016-12-05T16:21:29Z</dcterms:modified>
</cp:coreProperties>
</file>